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965" r:id="rId3"/>
    <p:sldId id="1012" r:id="rId4"/>
    <p:sldId id="1026" r:id="rId5"/>
    <p:sldId id="1030" r:id="rId6"/>
    <p:sldId id="1019" r:id="rId7"/>
  </p:sldIdLst>
  <p:sldSz cx="12192000" cy="6858000"/>
  <p:notesSz cx="9929495" cy="679894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5" userDrawn="1">
          <p15:clr>
            <a:srgbClr val="A4A3A4"/>
          </p15:clr>
        </p15:guide>
        <p15:guide id="4" pos="4332" userDrawn="1">
          <p15:clr>
            <a:srgbClr val="A4A3A4"/>
          </p15:clr>
        </p15:guide>
        <p15:guide id="5" orient="horz" pos="10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FF"/>
    <a:srgbClr val="002060"/>
    <a:srgbClr val="AEDDF7"/>
    <a:srgbClr val="1264DF"/>
    <a:srgbClr val="F36E0C"/>
    <a:srgbClr val="009900"/>
    <a:srgbClr val="FEF4EC"/>
    <a:srgbClr val="FFF2CC"/>
    <a:srgbClr val="DE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202" d="100"/>
          <a:sy n="202" d="100"/>
        </p:scale>
        <p:origin x="-6378" y="-2256"/>
      </p:cViewPr>
      <p:guideLst>
        <p:guide pos="305"/>
        <p:guide pos="4332"/>
        <p:guide orient="horz" pos="10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41144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98" y="0"/>
            <a:ext cx="4302919" cy="341144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8FAF578D-CBFB-4DE8-98D9-0BDD0F249CD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8120"/>
            <a:ext cx="4302919" cy="341144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98" y="6458120"/>
            <a:ext cx="4302919" cy="341144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F37BEB33-FD3A-49AB-8050-40AE466D435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41144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98" y="0"/>
            <a:ext cx="4302919" cy="341144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/>
            </a:lvl1pPr>
          </a:lstStyle>
          <a:p>
            <a:fld id="{BF4CFFEC-4E00-4321-878E-5D508E22C18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9" rIns="91440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1"/>
          </a:xfrm>
          <a:prstGeom prst="rect">
            <a:avLst/>
          </a:prstGeom>
        </p:spPr>
        <p:txBody>
          <a:bodyPr vert="horz" lIns="91440" tIns="45719" rIns="91440" bIns="45719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8120"/>
            <a:ext cx="4302919" cy="341144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98" y="6458120"/>
            <a:ext cx="4302919" cy="341144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/>
            </a:lvl1pPr>
          </a:lstStyle>
          <a:p>
            <a:fld id="{3734F1DA-9CAC-452A-8D62-A25FA1E8B5A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5624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 rot="18882432">
            <a:off x="2782647" y="-139233"/>
            <a:ext cx="1547918" cy="1547918"/>
          </a:xfrm>
          <a:custGeom>
            <a:avLst/>
            <a:gdLst>
              <a:gd name="connsiteX0" fmla="*/ 900956 w 1547918"/>
              <a:gd name="connsiteY0" fmla="*/ 0 h 1547918"/>
              <a:gd name="connsiteX1" fmla="*/ 1547918 w 1547918"/>
              <a:gd name="connsiteY1" fmla="*/ 653608 h 1547918"/>
              <a:gd name="connsiteX2" fmla="*/ 1547918 w 1547918"/>
              <a:gd name="connsiteY2" fmla="*/ 1289927 h 1547918"/>
              <a:gd name="connsiteX3" fmla="*/ 1289927 w 1547918"/>
              <a:gd name="connsiteY3" fmla="*/ 1547918 h 1547918"/>
              <a:gd name="connsiteX4" fmla="*/ 257991 w 1547918"/>
              <a:gd name="connsiteY4" fmla="*/ 1547918 h 1547918"/>
              <a:gd name="connsiteX5" fmla="*/ 0 w 1547918"/>
              <a:gd name="connsiteY5" fmla="*/ 1289927 h 1547918"/>
              <a:gd name="connsiteX6" fmla="*/ 0 w 1547918"/>
              <a:gd name="connsiteY6" fmla="*/ 257991 h 1547918"/>
              <a:gd name="connsiteX7" fmla="*/ 257991 w 1547918"/>
              <a:gd name="connsiteY7" fmla="*/ 0 h 154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918" h="1547918">
                <a:moveTo>
                  <a:pt x="900956" y="0"/>
                </a:moveTo>
                <a:lnTo>
                  <a:pt x="1547918" y="653608"/>
                </a:lnTo>
                <a:lnTo>
                  <a:pt x="1547918" y="1289927"/>
                </a:lnTo>
                <a:cubicBezTo>
                  <a:pt x="1547918" y="1432411"/>
                  <a:pt x="1432411" y="1547918"/>
                  <a:pt x="1289927" y="1547918"/>
                </a:cubicBezTo>
                <a:lnTo>
                  <a:pt x="257991" y="1547918"/>
                </a:lnTo>
                <a:cubicBezTo>
                  <a:pt x="115507" y="1547918"/>
                  <a:pt x="0" y="1432411"/>
                  <a:pt x="0" y="1289927"/>
                </a:cubicBezTo>
                <a:lnTo>
                  <a:pt x="0" y="257991"/>
                </a:lnTo>
                <a:cubicBezTo>
                  <a:pt x="0" y="115507"/>
                  <a:pt x="115507" y="0"/>
                  <a:pt x="257991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 userDrawn="1"/>
        </p:nvSpPr>
        <p:spPr>
          <a:xfrm rot="18882432">
            <a:off x="-303717" y="-460864"/>
            <a:ext cx="2124651" cy="1449772"/>
          </a:xfrm>
          <a:custGeom>
            <a:avLst/>
            <a:gdLst>
              <a:gd name="connsiteX0" fmla="*/ 716301 w 2124651"/>
              <a:gd name="connsiteY0" fmla="*/ 0 h 1449772"/>
              <a:gd name="connsiteX1" fmla="*/ 2124651 w 2124651"/>
              <a:gd name="connsiteY1" fmla="*/ 1422818 h 1449772"/>
              <a:gd name="connsiteX2" fmla="*/ 2063789 w 2124651"/>
              <a:gd name="connsiteY2" fmla="*/ 1441711 h 1449772"/>
              <a:gd name="connsiteX3" fmla="*/ 1983825 w 2124651"/>
              <a:gd name="connsiteY3" fmla="*/ 1449772 h 1449772"/>
              <a:gd name="connsiteX4" fmla="*/ 396775 w 2124651"/>
              <a:gd name="connsiteY4" fmla="*/ 1449772 h 1449772"/>
              <a:gd name="connsiteX5" fmla="*/ 0 w 2124651"/>
              <a:gd name="connsiteY5" fmla="*/ 1052997 h 1449772"/>
              <a:gd name="connsiteX6" fmla="*/ 0 w 2124651"/>
              <a:gd name="connsiteY6" fmla="*/ 709016 h 144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4651" h="1449772">
                <a:moveTo>
                  <a:pt x="716301" y="0"/>
                </a:moveTo>
                <a:lnTo>
                  <a:pt x="2124651" y="1422818"/>
                </a:lnTo>
                <a:lnTo>
                  <a:pt x="2063789" y="1441711"/>
                </a:lnTo>
                <a:cubicBezTo>
                  <a:pt x="2037960" y="1446996"/>
                  <a:pt x="2011217" y="1449772"/>
                  <a:pt x="1983825" y="1449772"/>
                </a:cubicBezTo>
                <a:lnTo>
                  <a:pt x="396775" y="1449772"/>
                </a:lnTo>
                <a:cubicBezTo>
                  <a:pt x="177642" y="1449772"/>
                  <a:pt x="0" y="1272130"/>
                  <a:pt x="0" y="1052997"/>
                </a:cubicBezTo>
                <a:lnTo>
                  <a:pt x="0" y="709016"/>
                </a:ln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 userDrawn="1"/>
        </p:nvSpPr>
        <p:spPr>
          <a:xfrm rot="18882432">
            <a:off x="-505549" y="5227525"/>
            <a:ext cx="1408773" cy="1703625"/>
          </a:xfrm>
          <a:custGeom>
            <a:avLst/>
            <a:gdLst>
              <a:gd name="connsiteX0" fmla="*/ 1323066 w 1408773"/>
              <a:gd name="connsiteY0" fmla="*/ 33631 h 1703625"/>
              <a:gd name="connsiteX1" fmla="*/ 1408773 w 1408773"/>
              <a:gd name="connsiteY1" fmla="*/ 240547 h 1703625"/>
              <a:gd name="connsiteX2" fmla="*/ 1408773 w 1408773"/>
              <a:gd name="connsiteY2" fmla="*/ 1411002 h 1703625"/>
              <a:gd name="connsiteX3" fmla="*/ 1116150 w 1408773"/>
              <a:gd name="connsiteY3" fmla="*/ 1703625 h 1703625"/>
              <a:gd name="connsiteX4" fmla="*/ 429943 w 1408773"/>
              <a:gd name="connsiteY4" fmla="*/ 1703625 h 1703625"/>
              <a:gd name="connsiteX5" fmla="*/ 0 w 1408773"/>
              <a:gd name="connsiteY5" fmla="*/ 1269265 h 1703625"/>
              <a:gd name="connsiteX6" fmla="*/ 1282304 w 1408773"/>
              <a:gd name="connsiteY6" fmla="*/ 0 h 170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8773" h="1703625">
                <a:moveTo>
                  <a:pt x="1323066" y="33631"/>
                </a:moveTo>
                <a:cubicBezTo>
                  <a:pt x="1376020" y="86586"/>
                  <a:pt x="1408773" y="159742"/>
                  <a:pt x="1408773" y="240547"/>
                </a:cubicBezTo>
                <a:lnTo>
                  <a:pt x="1408773" y="1411002"/>
                </a:lnTo>
                <a:cubicBezTo>
                  <a:pt x="1408773" y="1572613"/>
                  <a:pt x="1277761" y="1703625"/>
                  <a:pt x="1116150" y="1703625"/>
                </a:cubicBezTo>
                <a:lnTo>
                  <a:pt x="429943" y="1703625"/>
                </a:lnTo>
                <a:lnTo>
                  <a:pt x="0" y="1269265"/>
                </a:lnTo>
                <a:lnTo>
                  <a:pt x="1282304" y="0"/>
                </a:lnTo>
                <a:close/>
              </a:path>
            </a:pathLst>
          </a:cu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 userDrawn="1"/>
        </p:nvSpPr>
        <p:spPr>
          <a:xfrm rot="18882432">
            <a:off x="2722654" y="5362463"/>
            <a:ext cx="2530182" cy="2532539"/>
          </a:xfrm>
          <a:custGeom>
            <a:avLst/>
            <a:gdLst>
              <a:gd name="connsiteX0" fmla="*/ 2406223 w 2530182"/>
              <a:gd name="connsiteY0" fmla="*/ 123959 h 2532539"/>
              <a:gd name="connsiteX1" fmla="*/ 2530182 w 2530182"/>
              <a:gd name="connsiteY1" fmla="*/ 423223 h 2532539"/>
              <a:gd name="connsiteX2" fmla="*/ 2530182 w 2530182"/>
              <a:gd name="connsiteY2" fmla="*/ 2116065 h 2532539"/>
              <a:gd name="connsiteX3" fmla="*/ 2192253 w 2530182"/>
              <a:gd name="connsiteY3" fmla="*/ 2530689 h 2532539"/>
              <a:gd name="connsiteX4" fmla="*/ 2173911 w 2530182"/>
              <a:gd name="connsiteY4" fmla="*/ 2532539 h 2532539"/>
              <a:gd name="connsiteX5" fmla="*/ 0 w 2530182"/>
              <a:gd name="connsiteY5" fmla="*/ 336294 h 2532539"/>
              <a:gd name="connsiteX6" fmla="*/ 24153 w 2530182"/>
              <a:gd name="connsiteY6" fmla="*/ 258485 h 2532539"/>
              <a:gd name="connsiteX7" fmla="*/ 414117 w 2530182"/>
              <a:gd name="connsiteY7" fmla="*/ 0 h 2532539"/>
              <a:gd name="connsiteX8" fmla="*/ 2106959 w 2530182"/>
              <a:gd name="connsiteY8" fmla="*/ 0 h 2532539"/>
              <a:gd name="connsiteX9" fmla="*/ 2406223 w 2530182"/>
              <a:gd name="connsiteY9" fmla="*/ 123959 h 253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0182" h="2532539">
                <a:moveTo>
                  <a:pt x="2406223" y="123959"/>
                </a:moveTo>
                <a:cubicBezTo>
                  <a:pt x="2482811" y="200547"/>
                  <a:pt x="2530182" y="306353"/>
                  <a:pt x="2530182" y="423223"/>
                </a:cubicBezTo>
                <a:lnTo>
                  <a:pt x="2530182" y="2116065"/>
                </a:lnTo>
                <a:cubicBezTo>
                  <a:pt x="2530182" y="2320588"/>
                  <a:pt x="2385109" y="2491226"/>
                  <a:pt x="2192253" y="2530689"/>
                </a:cubicBezTo>
                <a:lnTo>
                  <a:pt x="2173911" y="2532539"/>
                </a:lnTo>
                <a:lnTo>
                  <a:pt x="0" y="336294"/>
                </a:lnTo>
                <a:lnTo>
                  <a:pt x="24153" y="258485"/>
                </a:lnTo>
                <a:cubicBezTo>
                  <a:pt x="88401" y="106584"/>
                  <a:pt x="238812" y="0"/>
                  <a:pt x="414117" y="0"/>
                </a:cubicBezTo>
                <a:lnTo>
                  <a:pt x="2106959" y="0"/>
                </a:lnTo>
                <a:cubicBezTo>
                  <a:pt x="2223829" y="0"/>
                  <a:pt x="2329635" y="47371"/>
                  <a:pt x="2406223" y="123959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Текст 3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33701" y="5917099"/>
            <a:ext cx="2099044" cy="398223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1800" b="0" kern="1200" dirty="0" smtClean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45" y="349845"/>
            <a:ext cx="2317475" cy="1303579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7207242" y="1355039"/>
            <a:ext cx="26011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www.bibirevo.mskobr.ru</a:t>
            </a:r>
            <a:endParaRPr lang="ru-RU" sz="1200" b="1" kern="1200" dirty="0">
              <a:solidFill>
                <a:srgbClr val="00206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7207242" y="698637"/>
            <a:ext cx="480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Государственное бюджетное образовательное учреждение дополнительного образования города Москвы</a:t>
            </a:r>
            <a:br>
              <a:rPr lang="ru-RU" sz="1200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1200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«Центр детского и юношеского творчества «Бибирево»</a:t>
            </a:r>
            <a:endParaRPr lang="ru-RU" sz="1200" kern="1200" dirty="0">
              <a:solidFill>
                <a:srgbClr val="00206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207242" y="415202"/>
            <a:ext cx="4743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Департамент образования и науки города Москвы</a:t>
            </a:r>
            <a:endParaRPr lang="ru-RU" sz="1200" b="1" kern="1200" dirty="0">
              <a:solidFill>
                <a:srgbClr val="00206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5" name="Текст 3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926406" y="2739104"/>
            <a:ext cx="6877861" cy="14192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3200" b="1" kern="1200" dirty="0" smtClean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9423" r="10680" b="2521"/>
          <a:stretch>
            <a:fillRect/>
          </a:stretch>
        </p:blipFill>
        <p:spPr>
          <a:xfrm>
            <a:off x="0" y="744056"/>
            <a:ext cx="4634214" cy="5401137"/>
          </a:xfrm>
          <a:custGeom>
            <a:avLst/>
            <a:gdLst>
              <a:gd name="connsiteX0" fmla="*/ 1933646 w 4634214"/>
              <a:gd name="connsiteY0" fmla="*/ 0 h 5401137"/>
              <a:gd name="connsiteX1" fmla="*/ 2432449 w 4634214"/>
              <a:gd name="connsiteY1" fmla="*/ 206612 h 5401137"/>
              <a:gd name="connsiteX2" fmla="*/ 4427603 w 4634214"/>
              <a:gd name="connsiteY2" fmla="*/ 2201765 h 5401137"/>
              <a:gd name="connsiteX3" fmla="*/ 4427603 w 4634214"/>
              <a:gd name="connsiteY3" fmla="*/ 3199372 h 5401137"/>
              <a:gd name="connsiteX4" fmla="*/ 2432449 w 4634214"/>
              <a:gd name="connsiteY4" fmla="*/ 5194526 h 5401137"/>
              <a:gd name="connsiteX5" fmla="*/ 1434842 w 4634214"/>
              <a:gd name="connsiteY5" fmla="*/ 5194526 h 5401137"/>
              <a:gd name="connsiteX6" fmla="*/ 0 w 4634214"/>
              <a:gd name="connsiteY6" fmla="*/ 3759684 h 5401137"/>
              <a:gd name="connsiteX7" fmla="*/ 0 w 4634214"/>
              <a:gd name="connsiteY7" fmla="*/ 1641453 h 5401137"/>
              <a:gd name="connsiteX8" fmla="*/ 1434842 w 4634214"/>
              <a:gd name="connsiteY8" fmla="*/ 206612 h 5401137"/>
              <a:gd name="connsiteX9" fmla="*/ 1933646 w 4634214"/>
              <a:gd name="connsiteY9" fmla="*/ 0 h 540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34214" h="5401137">
                <a:moveTo>
                  <a:pt x="1933646" y="0"/>
                </a:moveTo>
                <a:cubicBezTo>
                  <a:pt x="2114177" y="0"/>
                  <a:pt x="2294708" y="68871"/>
                  <a:pt x="2432449" y="206612"/>
                </a:cubicBezTo>
                <a:lnTo>
                  <a:pt x="4427603" y="2201765"/>
                </a:lnTo>
                <a:cubicBezTo>
                  <a:pt x="4703085" y="2477247"/>
                  <a:pt x="4703085" y="2923891"/>
                  <a:pt x="4427603" y="3199372"/>
                </a:cubicBezTo>
                <a:lnTo>
                  <a:pt x="2432449" y="5194526"/>
                </a:lnTo>
                <a:cubicBezTo>
                  <a:pt x="2156968" y="5470008"/>
                  <a:pt x="1710324" y="5470008"/>
                  <a:pt x="1434842" y="5194526"/>
                </a:cubicBezTo>
                <a:lnTo>
                  <a:pt x="0" y="3759684"/>
                </a:lnTo>
                <a:lnTo>
                  <a:pt x="0" y="1641453"/>
                </a:lnTo>
                <a:lnTo>
                  <a:pt x="1434842" y="206612"/>
                </a:lnTo>
                <a:cubicBezTo>
                  <a:pt x="1572583" y="68871"/>
                  <a:pt x="1753114" y="0"/>
                  <a:pt x="1933646" y="0"/>
                </a:cubicBezTo>
                <a:close/>
              </a:path>
            </a:pathLst>
          </a:cu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68370" y="365126"/>
            <a:ext cx="6430700" cy="830262"/>
          </a:xfrm>
        </p:spPr>
        <p:txBody>
          <a:bodyPr/>
          <a:lstStyle>
            <a:lvl1pPr>
              <a:defRPr lang="ru-RU"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00297" y="887611"/>
            <a:ext cx="225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www.bibirevo.mskobr.ru</a:t>
            </a:r>
            <a:endParaRPr lang="ru-RU" sz="14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Полилиния 20"/>
          <p:cNvSpPr/>
          <p:nvPr userDrawn="1"/>
        </p:nvSpPr>
        <p:spPr>
          <a:xfrm rot="18882432">
            <a:off x="2968735" y="-547352"/>
            <a:ext cx="1564890" cy="1561825"/>
          </a:xfrm>
          <a:custGeom>
            <a:avLst/>
            <a:gdLst>
              <a:gd name="connsiteX0" fmla="*/ 338103 w 1564890"/>
              <a:gd name="connsiteY0" fmla="*/ 0 h 1561825"/>
              <a:gd name="connsiteX1" fmla="*/ 1564890 w 1564890"/>
              <a:gd name="connsiteY1" fmla="*/ 1239390 h 1561825"/>
              <a:gd name="connsiteX2" fmla="*/ 1564890 w 1564890"/>
              <a:gd name="connsiteY2" fmla="*/ 1301516 h 1561825"/>
              <a:gd name="connsiteX3" fmla="*/ 1304581 w 1564890"/>
              <a:gd name="connsiteY3" fmla="*/ 1561825 h 1561825"/>
              <a:gd name="connsiteX4" fmla="*/ 260309 w 1564890"/>
              <a:gd name="connsiteY4" fmla="*/ 1561825 h 1561825"/>
              <a:gd name="connsiteX5" fmla="*/ 0 w 1564890"/>
              <a:gd name="connsiteY5" fmla="*/ 1301516 h 1561825"/>
              <a:gd name="connsiteX6" fmla="*/ 0 w 1564890"/>
              <a:gd name="connsiteY6" fmla="*/ 260309 h 1561825"/>
              <a:gd name="connsiteX7" fmla="*/ 260309 w 1564890"/>
              <a:gd name="connsiteY7" fmla="*/ 0 h 156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890" h="1561825">
                <a:moveTo>
                  <a:pt x="338103" y="0"/>
                </a:moveTo>
                <a:lnTo>
                  <a:pt x="1564890" y="1239390"/>
                </a:lnTo>
                <a:lnTo>
                  <a:pt x="1564890" y="1301516"/>
                </a:lnTo>
                <a:cubicBezTo>
                  <a:pt x="1564890" y="1445281"/>
                  <a:pt x="1448346" y="1561825"/>
                  <a:pt x="1304581" y="1561825"/>
                </a:cubicBezTo>
                <a:lnTo>
                  <a:pt x="260309" y="1561825"/>
                </a:lnTo>
                <a:cubicBezTo>
                  <a:pt x="116544" y="1561825"/>
                  <a:pt x="0" y="1445281"/>
                  <a:pt x="0" y="1301516"/>
                </a:cubicBezTo>
                <a:lnTo>
                  <a:pt x="0" y="260309"/>
                </a:lnTo>
                <a:cubicBezTo>
                  <a:pt x="0" y="116544"/>
                  <a:pt x="116544" y="0"/>
                  <a:pt x="260309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7726" r="17040" b="21302"/>
          <a:stretch>
            <a:fillRect/>
          </a:stretch>
        </p:blipFill>
        <p:spPr>
          <a:xfrm>
            <a:off x="532916" y="233560"/>
            <a:ext cx="1579907" cy="708312"/>
          </a:xfrm>
          <a:prstGeom prst="rect">
            <a:avLst/>
          </a:prstGeom>
        </p:spPr>
      </p:pic>
      <p:sp>
        <p:nvSpPr>
          <p:cNvPr id="17" name="Прямоугольник: скругленные углы 4"/>
          <p:cNvSpPr/>
          <p:nvPr userDrawn="1"/>
        </p:nvSpPr>
        <p:spPr>
          <a:xfrm rot="18882432">
            <a:off x="11381490" y="6061313"/>
            <a:ext cx="540000" cy="540000"/>
          </a:xfrm>
          <a:prstGeom prst="roundRect">
            <a:avLst/>
          </a:pr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369308" y="6146647"/>
            <a:ext cx="56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147DADEF-5CF6-4685-8B84-69186E5A62E6}" type="slidenum">
              <a:rPr lang="ru-RU" sz="1800" b="1" smtClean="0">
                <a:solidFill>
                  <a:schemeClr val="bg1"/>
                </a:solidFill>
                <a:latin typeface="Trebuchet MS" panose="020B0603020202020204" pitchFamily="34" charset="0"/>
              </a:rPr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 rot="18882432">
            <a:off x="11757334" y="6528342"/>
            <a:ext cx="564484" cy="399462"/>
          </a:xfrm>
          <a:custGeom>
            <a:avLst/>
            <a:gdLst>
              <a:gd name="connsiteX0" fmla="*/ 536982 w 564484"/>
              <a:gd name="connsiteY0" fmla="*/ 27502 h 399462"/>
              <a:gd name="connsiteX1" fmla="*/ 564484 w 564484"/>
              <a:gd name="connsiteY1" fmla="*/ 93898 h 399462"/>
              <a:gd name="connsiteX2" fmla="*/ 564484 w 564484"/>
              <a:gd name="connsiteY2" fmla="*/ 134827 h 399462"/>
              <a:gd name="connsiteX3" fmla="*/ 297130 w 564484"/>
              <a:gd name="connsiteY3" fmla="*/ 399462 h 399462"/>
              <a:gd name="connsiteX4" fmla="*/ 0 w 564484"/>
              <a:gd name="connsiteY4" fmla="*/ 99280 h 399462"/>
              <a:gd name="connsiteX5" fmla="*/ 0 w 564484"/>
              <a:gd name="connsiteY5" fmla="*/ 93898 h 399462"/>
              <a:gd name="connsiteX6" fmla="*/ 93898 w 564484"/>
              <a:gd name="connsiteY6" fmla="*/ 0 h 399462"/>
              <a:gd name="connsiteX7" fmla="*/ 470586 w 564484"/>
              <a:gd name="connsiteY7" fmla="*/ 0 h 399462"/>
              <a:gd name="connsiteX8" fmla="*/ 536982 w 564484"/>
              <a:gd name="connsiteY8" fmla="*/ 27502 h 39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84" h="399462">
                <a:moveTo>
                  <a:pt x="536982" y="27502"/>
                </a:moveTo>
                <a:cubicBezTo>
                  <a:pt x="553974" y="44495"/>
                  <a:pt x="564484" y="67969"/>
                  <a:pt x="564484" y="93898"/>
                </a:cubicBezTo>
                <a:lnTo>
                  <a:pt x="564484" y="134827"/>
                </a:lnTo>
                <a:lnTo>
                  <a:pt x="297130" y="399462"/>
                </a:lnTo>
                <a:lnTo>
                  <a:pt x="0" y="99280"/>
                </a:lnTo>
                <a:lnTo>
                  <a:pt x="0" y="93898"/>
                </a:lnTo>
                <a:cubicBezTo>
                  <a:pt x="0" y="42040"/>
                  <a:pt x="42040" y="0"/>
                  <a:pt x="93898" y="0"/>
                </a:cubicBezTo>
                <a:lnTo>
                  <a:pt x="470586" y="0"/>
                </a:lnTo>
                <a:cubicBezTo>
                  <a:pt x="496516" y="1"/>
                  <a:pt x="519990" y="10510"/>
                  <a:pt x="536982" y="27502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 rot="18882432">
            <a:off x="10851957" y="6523218"/>
            <a:ext cx="662756" cy="669565"/>
          </a:xfrm>
          <a:custGeom>
            <a:avLst/>
            <a:gdLst>
              <a:gd name="connsiteX0" fmla="*/ 602673 w 662756"/>
              <a:gd name="connsiteY0" fmla="*/ 60083 h 669565"/>
              <a:gd name="connsiteX1" fmla="*/ 662756 w 662756"/>
              <a:gd name="connsiteY1" fmla="*/ 205136 h 669565"/>
              <a:gd name="connsiteX2" fmla="*/ 662756 w 662756"/>
              <a:gd name="connsiteY2" fmla="*/ 669565 h 669565"/>
              <a:gd name="connsiteX3" fmla="*/ 0 w 662756"/>
              <a:gd name="connsiteY3" fmla="*/ 0 h 669565"/>
              <a:gd name="connsiteX4" fmla="*/ 457620 w 662756"/>
              <a:gd name="connsiteY4" fmla="*/ 0 h 669565"/>
              <a:gd name="connsiteX5" fmla="*/ 602673 w 662756"/>
              <a:gd name="connsiteY5" fmla="*/ 600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756" h="669565">
                <a:moveTo>
                  <a:pt x="602673" y="60083"/>
                </a:moveTo>
                <a:cubicBezTo>
                  <a:pt x="639795" y="97206"/>
                  <a:pt x="662756" y="148490"/>
                  <a:pt x="662756" y="205136"/>
                </a:cubicBezTo>
                <a:lnTo>
                  <a:pt x="662756" y="669565"/>
                </a:lnTo>
                <a:lnTo>
                  <a:pt x="0" y="0"/>
                </a:lnTo>
                <a:lnTo>
                  <a:pt x="457620" y="0"/>
                </a:lnTo>
                <a:cubicBezTo>
                  <a:pt x="514267" y="0"/>
                  <a:pt x="565550" y="22961"/>
                  <a:pt x="602673" y="60083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 userDrawn="1"/>
        </p:nvSpPr>
        <p:spPr>
          <a:xfrm rot="18882432">
            <a:off x="11381490" y="6061313"/>
            <a:ext cx="540000" cy="540000"/>
          </a:xfrm>
          <a:prstGeom prst="roundRect">
            <a:avLst/>
          </a:pr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1369308" y="6146647"/>
            <a:ext cx="56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147DADEF-5CF6-4685-8B84-69186E5A62E6}" type="slidenum">
              <a:rPr lang="ru-RU" sz="1800" b="1" smtClean="0">
                <a:solidFill>
                  <a:schemeClr val="bg1"/>
                </a:solidFill>
                <a:latin typeface="Trebuchet MS" panose="020B0603020202020204" pitchFamily="34" charset="0"/>
              </a:rPr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 userDrawn="1"/>
        </p:nvSpPr>
        <p:spPr>
          <a:xfrm rot="18882432">
            <a:off x="11757334" y="6528342"/>
            <a:ext cx="564484" cy="399462"/>
          </a:xfrm>
          <a:custGeom>
            <a:avLst/>
            <a:gdLst>
              <a:gd name="connsiteX0" fmla="*/ 536982 w 564484"/>
              <a:gd name="connsiteY0" fmla="*/ 27502 h 399462"/>
              <a:gd name="connsiteX1" fmla="*/ 564484 w 564484"/>
              <a:gd name="connsiteY1" fmla="*/ 93898 h 399462"/>
              <a:gd name="connsiteX2" fmla="*/ 564484 w 564484"/>
              <a:gd name="connsiteY2" fmla="*/ 134827 h 399462"/>
              <a:gd name="connsiteX3" fmla="*/ 297130 w 564484"/>
              <a:gd name="connsiteY3" fmla="*/ 399462 h 399462"/>
              <a:gd name="connsiteX4" fmla="*/ 0 w 564484"/>
              <a:gd name="connsiteY4" fmla="*/ 99280 h 399462"/>
              <a:gd name="connsiteX5" fmla="*/ 0 w 564484"/>
              <a:gd name="connsiteY5" fmla="*/ 93898 h 399462"/>
              <a:gd name="connsiteX6" fmla="*/ 93898 w 564484"/>
              <a:gd name="connsiteY6" fmla="*/ 0 h 399462"/>
              <a:gd name="connsiteX7" fmla="*/ 470586 w 564484"/>
              <a:gd name="connsiteY7" fmla="*/ 0 h 399462"/>
              <a:gd name="connsiteX8" fmla="*/ 536982 w 564484"/>
              <a:gd name="connsiteY8" fmla="*/ 27502 h 39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84" h="399462">
                <a:moveTo>
                  <a:pt x="536982" y="27502"/>
                </a:moveTo>
                <a:cubicBezTo>
                  <a:pt x="553974" y="44495"/>
                  <a:pt x="564484" y="67969"/>
                  <a:pt x="564484" y="93898"/>
                </a:cubicBezTo>
                <a:lnTo>
                  <a:pt x="564484" y="134827"/>
                </a:lnTo>
                <a:lnTo>
                  <a:pt x="297130" y="399462"/>
                </a:lnTo>
                <a:lnTo>
                  <a:pt x="0" y="99280"/>
                </a:lnTo>
                <a:lnTo>
                  <a:pt x="0" y="93898"/>
                </a:lnTo>
                <a:cubicBezTo>
                  <a:pt x="0" y="42040"/>
                  <a:pt x="42040" y="0"/>
                  <a:pt x="93898" y="0"/>
                </a:cubicBezTo>
                <a:lnTo>
                  <a:pt x="470586" y="0"/>
                </a:lnTo>
                <a:cubicBezTo>
                  <a:pt x="496516" y="1"/>
                  <a:pt x="519990" y="10510"/>
                  <a:pt x="536982" y="27502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 userDrawn="1"/>
        </p:nvSpPr>
        <p:spPr>
          <a:xfrm rot="18882432">
            <a:off x="10851957" y="6523218"/>
            <a:ext cx="662756" cy="669565"/>
          </a:xfrm>
          <a:custGeom>
            <a:avLst/>
            <a:gdLst>
              <a:gd name="connsiteX0" fmla="*/ 602673 w 662756"/>
              <a:gd name="connsiteY0" fmla="*/ 60083 h 669565"/>
              <a:gd name="connsiteX1" fmla="*/ 662756 w 662756"/>
              <a:gd name="connsiteY1" fmla="*/ 205136 h 669565"/>
              <a:gd name="connsiteX2" fmla="*/ 662756 w 662756"/>
              <a:gd name="connsiteY2" fmla="*/ 669565 h 669565"/>
              <a:gd name="connsiteX3" fmla="*/ 0 w 662756"/>
              <a:gd name="connsiteY3" fmla="*/ 0 h 669565"/>
              <a:gd name="connsiteX4" fmla="*/ 457620 w 662756"/>
              <a:gd name="connsiteY4" fmla="*/ 0 h 669565"/>
              <a:gd name="connsiteX5" fmla="*/ 602673 w 662756"/>
              <a:gd name="connsiteY5" fmla="*/ 600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756" h="669565">
                <a:moveTo>
                  <a:pt x="602673" y="60083"/>
                </a:moveTo>
                <a:cubicBezTo>
                  <a:pt x="639795" y="97206"/>
                  <a:pt x="662756" y="148490"/>
                  <a:pt x="662756" y="205136"/>
                </a:cubicBezTo>
                <a:lnTo>
                  <a:pt x="662756" y="669565"/>
                </a:lnTo>
                <a:lnTo>
                  <a:pt x="0" y="0"/>
                </a:lnTo>
                <a:lnTo>
                  <a:pt x="457620" y="0"/>
                </a:lnTo>
                <a:cubicBezTo>
                  <a:pt x="514267" y="0"/>
                  <a:pt x="565550" y="22961"/>
                  <a:pt x="602673" y="60083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68370" y="365126"/>
            <a:ext cx="6430700" cy="830262"/>
          </a:xfrm>
        </p:spPr>
        <p:txBody>
          <a:bodyPr/>
          <a:lstStyle>
            <a:lvl1pPr>
              <a:defRPr lang="ru-RU"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00297" y="887611"/>
            <a:ext cx="225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www.bibirevo.mskobr.ru</a:t>
            </a:r>
            <a:endParaRPr lang="ru-RU" sz="14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Полилиния 14"/>
          <p:cNvSpPr/>
          <p:nvPr userDrawn="1"/>
        </p:nvSpPr>
        <p:spPr>
          <a:xfrm rot="18882432">
            <a:off x="2968735" y="-547352"/>
            <a:ext cx="1564890" cy="1561825"/>
          </a:xfrm>
          <a:custGeom>
            <a:avLst/>
            <a:gdLst>
              <a:gd name="connsiteX0" fmla="*/ 338101 w 1564890"/>
              <a:gd name="connsiteY0" fmla="*/ 0 h 1561825"/>
              <a:gd name="connsiteX1" fmla="*/ 1564890 w 1564890"/>
              <a:gd name="connsiteY1" fmla="*/ 1239392 h 1561825"/>
              <a:gd name="connsiteX2" fmla="*/ 1564890 w 1564890"/>
              <a:gd name="connsiteY2" fmla="*/ 1301516 h 1561825"/>
              <a:gd name="connsiteX3" fmla="*/ 1304581 w 1564890"/>
              <a:gd name="connsiteY3" fmla="*/ 1561825 h 1561825"/>
              <a:gd name="connsiteX4" fmla="*/ 260309 w 1564890"/>
              <a:gd name="connsiteY4" fmla="*/ 1561825 h 1561825"/>
              <a:gd name="connsiteX5" fmla="*/ 0 w 1564890"/>
              <a:gd name="connsiteY5" fmla="*/ 1301516 h 1561825"/>
              <a:gd name="connsiteX6" fmla="*/ 0 w 1564890"/>
              <a:gd name="connsiteY6" fmla="*/ 260309 h 1561825"/>
              <a:gd name="connsiteX7" fmla="*/ 260309 w 1564890"/>
              <a:gd name="connsiteY7" fmla="*/ 0 h 156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890" h="1561825">
                <a:moveTo>
                  <a:pt x="338101" y="0"/>
                </a:moveTo>
                <a:lnTo>
                  <a:pt x="1564890" y="1239392"/>
                </a:lnTo>
                <a:lnTo>
                  <a:pt x="1564890" y="1301516"/>
                </a:lnTo>
                <a:cubicBezTo>
                  <a:pt x="1564890" y="1445281"/>
                  <a:pt x="1448346" y="1561825"/>
                  <a:pt x="1304581" y="1561825"/>
                </a:cubicBezTo>
                <a:lnTo>
                  <a:pt x="260309" y="1561825"/>
                </a:lnTo>
                <a:cubicBezTo>
                  <a:pt x="116544" y="1561825"/>
                  <a:pt x="0" y="1445281"/>
                  <a:pt x="0" y="1301516"/>
                </a:cubicBezTo>
                <a:lnTo>
                  <a:pt x="0" y="260309"/>
                </a:lnTo>
                <a:cubicBezTo>
                  <a:pt x="0" y="116544"/>
                  <a:pt x="116544" y="0"/>
                  <a:pt x="260309" y="0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7726" r="17040" b="21302"/>
          <a:stretch>
            <a:fillRect/>
          </a:stretch>
        </p:blipFill>
        <p:spPr>
          <a:xfrm>
            <a:off x="532916" y="233560"/>
            <a:ext cx="1579907" cy="708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63766" y="365126"/>
            <a:ext cx="5548417" cy="830262"/>
          </a:xfrm>
        </p:spPr>
        <p:txBody>
          <a:bodyPr/>
          <a:lstStyle>
            <a:lvl1pPr algn="ctr">
              <a:defRPr lang="ru-RU"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00297" y="887611"/>
            <a:ext cx="225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www.bibirevo.mskobr.ru</a:t>
            </a:r>
            <a:endParaRPr lang="ru-RU" sz="14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Полилиния 19"/>
          <p:cNvSpPr/>
          <p:nvPr userDrawn="1"/>
        </p:nvSpPr>
        <p:spPr>
          <a:xfrm rot="18882432">
            <a:off x="8288695" y="-66408"/>
            <a:ext cx="4626655" cy="5135483"/>
          </a:xfrm>
          <a:custGeom>
            <a:avLst/>
            <a:gdLst>
              <a:gd name="connsiteX0" fmla="*/ 3291177 w 4626655"/>
              <a:gd name="connsiteY0" fmla="*/ 0 h 5135483"/>
              <a:gd name="connsiteX1" fmla="*/ 4626655 w 4626655"/>
              <a:gd name="connsiteY1" fmla="*/ 1349198 h 5135483"/>
              <a:gd name="connsiteX2" fmla="*/ 4626655 w 4626655"/>
              <a:gd name="connsiteY2" fmla="*/ 2524794 h 5135483"/>
              <a:gd name="connsiteX3" fmla="*/ 1989145 w 4626655"/>
              <a:gd name="connsiteY3" fmla="*/ 5135483 h 5135483"/>
              <a:gd name="connsiteX4" fmla="*/ 771125 w 4626655"/>
              <a:gd name="connsiteY4" fmla="*/ 5135483 h 5135483"/>
              <a:gd name="connsiteX5" fmla="*/ 0 w 4626655"/>
              <a:gd name="connsiteY5" fmla="*/ 4364358 h 5135483"/>
              <a:gd name="connsiteX6" fmla="*/ 0 w 4626655"/>
              <a:gd name="connsiteY6" fmla="*/ 771125 h 5135483"/>
              <a:gd name="connsiteX7" fmla="*/ 771125 w 4626655"/>
              <a:gd name="connsiteY7" fmla="*/ 0 h 513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6655" h="5135483">
                <a:moveTo>
                  <a:pt x="3291177" y="0"/>
                </a:moveTo>
                <a:lnTo>
                  <a:pt x="4626655" y="1349198"/>
                </a:lnTo>
                <a:lnTo>
                  <a:pt x="4626655" y="2524794"/>
                </a:lnTo>
                <a:lnTo>
                  <a:pt x="1989145" y="5135483"/>
                </a:lnTo>
                <a:lnTo>
                  <a:pt x="771125" y="5135483"/>
                </a:lnTo>
                <a:cubicBezTo>
                  <a:pt x="345244" y="5135483"/>
                  <a:pt x="0" y="4790239"/>
                  <a:pt x="0" y="4364358"/>
                </a:cubicBezTo>
                <a:lnTo>
                  <a:pt x="0" y="771125"/>
                </a:lnTo>
                <a:cubicBezTo>
                  <a:pt x="0" y="345244"/>
                  <a:pt x="345244" y="0"/>
                  <a:pt x="771125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7726" r="17040" b="21302"/>
          <a:stretch>
            <a:fillRect/>
          </a:stretch>
        </p:blipFill>
        <p:spPr>
          <a:xfrm>
            <a:off x="532916" y="233560"/>
            <a:ext cx="1579907" cy="708312"/>
          </a:xfrm>
          <a:prstGeom prst="rect">
            <a:avLst/>
          </a:prstGeom>
        </p:spPr>
      </p:pic>
      <p:sp>
        <p:nvSpPr>
          <p:cNvPr id="15" name="Прямоугольник: скругленные углы 4"/>
          <p:cNvSpPr/>
          <p:nvPr userDrawn="1"/>
        </p:nvSpPr>
        <p:spPr>
          <a:xfrm rot="18882432">
            <a:off x="11381490" y="6061313"/>
            <a:ext cx="540000" cy="540000"/>
          </a:xfrm>
          <a:prstGeom prst="roundRect">
            <a:avLst/>
          </a:pr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369308" y="6146647"/>
            <a:ext cx="56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147DADEF-5CF6-4685-8B84-69186E5A62E6}" type="slidenum">
              <a:rPr lang="ru-RU" sz="1800" b="1" smtClean="0">
                <a:solidFill>
                  <a:schemeClr val="bg1"/>
                </a:solidFill>
                <a:latin typeface="Trebuchet MS" panose="020B0603020202020204" pitchFamily="34" charset="0"/>
              </a:rPr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18882432">
            <a:off x="11757334" y="6528342"/>
            <a:ext cx="564484" cy="399462"/>
          </a:xfrm>
          <a:custGeom>
            <a:avLst/>
            <a:gdLst>
              <a:gd name="connsiteX0" fmla="*/ 536982 w 564484"/>
              <a:gd name="connsiteY0" fmla="*/ 27502 h 399462"/>
              <a:gd name="connsiteX1" fmla="*/ 564484 w 564484"/>
              <a:gd name="connsiteY1" fmla="*/ 93898 h 399462"/>
              <a:gd name="connsiteX2" fmla="*/ 564484 w 564484"/>
              <a:gd name="connsiteY2" fmla="*/ 134827 h 399462"/>
              <a:gd name="connsiteX3" fmla="*/ 297130 w 564484"/>
              <a:gd name="connsiteY3" fmla="*/ 399462 h 399462"/>
              <a:gd name="connsiteX4" fmla="*/ 0 w 564484"/>
              <a:gd name="connsiteY4" fmla="*/ 99280 h 399462"/>
              <a:gd name="connsiteX5" fmla="*/ 0 w 564484"/>
              <a:gd name="connsiteY5" fmla="*/ 93898 h 399462"/>
              <a:gd name="connsiteX6" fmla="*/ 93898 w 564484"/>
              <a:gd name="connsiteY6" fmla="*/ 0 h 399462"/>
              <a:gd name="connsiteX7" fmla="*/ 470586 w 564484"/>
              <a:gd name="connsiteY7" fmla="*/ 0 h 399462"/>
              <a:gd name="connsiteX8" fmla="*/ 536982 w 564484"/>
              <a:gd name="connsiteY8" fmla="*/ 27502 h 39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84" h="399462">
                <a:moveTo>
                  <a:pt x="536982" y="27502"/>
                </a:moveTo>
                <a:cubicBezTo>
                  <a:pt x="553974" y="44495"/>
                  <a:pt x="564484" y="67969"/>
                  <a:pt x="564484" y="93898"/>
                </a:cubicBezTo>
                <a:lnTo>
                  <a:pt x="564484" y="134827"/>
                </a:lnTo>
                <a:lnTo>
                  <a:pt x="297130" y="399462"/>
                </a:lnTo>
                <a:lnTo>
                  <a:pt x="0" y="99280"/>
                </a:lnTo>
                <a:lnTo>
                  <a:pt x="0" y="93898"/>
                </a:lnTo>
                <a:cubicBezTo>
                  <a:pt x="0" y="42040"/>
                  <a:pt x="42040" y="0"/>
                  <a:pt x="93898" y="0"/>
                </a:cubicBezTo>
                <a:lnTo>
                  <a:pt x="470586" y="0"/>
                </a:lnTo>
                <a:cubicBezTo>
                  <a:pt x="496516" y="1"/>
                  <a:pt x="519990" y="10510"/>
                  <a:pt x="536982" y="27502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 userDrawn="1"/>
        </p:nvSpPr>
        <p:spPr>
          <a:xfrm rot="18882432">
            <a:off x="10851957" y="6523218"/>
            <a:ext cx="662756" cy="669565"/>
          </a:xfrm>
          <a:custGeom>
            <a:avLst/>
            <a:gdLst>
              <a:gd name="connsiteX0" fmla="*/ 602673 w 662756"/>
              <a:gd name="connsiteY0" fmla="*/ 60083 h 669565"/>
              <a:gd name="connsiteX1" fmla="*/ 662756 w 662756"/>
              <a:gd name="connsiteY1" fmla="*/ 205136 h 669565"/>
              <a:gd name="connsiteX2" fmla="*/ 662756 w 662756"/>
              <a:gd name="connsiteY2" fmla="*/ 669565 h 669565"/>
              <a:gd name="connsiteX3" fmla="*/ 0 w 662756"/>
              <a:gd name="connsiteY3" fmla="*/ 0 h 669565"/>
              <a:gd name="connsiteX4" fmla="*/ 457620 w 662756"/>
              <a:gd name="connsiteY4" fmla="*/ 0 h 669565"/>
              <a:gd name="connsiteX5" fmla="*/ 602673 w 662756"/>
              <a:gd name="connsiteY5" fmla="*/ 600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756" h="669565">
                <a:moveTo>
                  <a:pt x="602673" y="60083"/>
                </a:moveTo>
                <a:cubicBezTo>
                  <a:pt x="639795" y="97206"/>
                  <a:pt x="662756" y="148490"/>
                  <a:pt x="662756" y="205136"/>
                </a:cubicBezTo>
                <a:lnTo>
                  <a:pt x="662756" y="669565"/>
                </a:lnTo>
                <a:lnTo>
                  <a:pt x="0" y="0"/>
                </a:lnTo>
                <a:lnTo>
                  <a:pt x="457620" y="0"/>
                </a:lnTo>
                <a:cubicBezTo>
                  <a:pt x="514267" y="0"/>
                  <a:pt x="565550" y="22961"/>
                  <a:pt x="602673" y="60083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 userDrawn="1"/>
        </p:nvSpPr>
        <p:spPr>
          <a:xfrm rot="18882432">
            <a:off x="6043161" y="525584"/>
            <a:ext cx="5802674" cy="5800427"/>
          </a:xfrm>
          <a:custGeom>
            <a:avLst/>
            <a:gdLst>
              <a:gd name="connsiteX0" fmla="*/ 4851640 w 5802674"/>
              <a:gd name="connsiteY0" fmla="*/ 794 h 5800427"/>
              <a:gd name="connsiteX1" fmla="*/ 5802399 w 5802674"/>
              <a:gd name="connsiteY1" fmla="*/ 961320 h 5800427"/>
              <a:gd name="connsiteX2" fmla="*/ 5802674 w 5802674"/>
              <a:gd name="connsiteY2" fmla="*/ 966757 h 5800427"/>
              <a:gd name="connsiteX3" fmla="*/ 5802674 w 5802674"/>
              <a:gd name="connsiteY3" fmla="*/ 4597750 h 5800427"/>
              <a:gd name="connsiteX4" fmla="*/ 4587641 w 5802674"/>
              <a:gd name="connsiteY4" fmla="*/ 5800427 h 5800427"/>
              <a:gd name="connsiteX5" fmla="*/ 966757 w 5802674"/>
              <a:gd name="connsiteY5" fmla="*/ 5800427 h 5800427"/>
              <a:gd name="connsiteX6" fmla="*/ 941548 w 5802674"/>
              <a:gd name="connsiteY6" fmla="*/ 5799154 h 5800427"/>
              <a:gd name="connsiteX7" fmla="*/ 759 w 5802674"/>
              <a:gd name="connsiteY7" fmla="*/ 4848701 h 5800427"/>
              <a:gd name="connsiteX8" fmla="*/ 0 w 5802674"/>
              <a:gd name="connsiteY8" fmla="*/ 4833670 h 5800427"/>
              <a:gd name="connsiteX9" fmla="*/ 0 w 5802674"/>
              <a:gd name="connsiteY9" fmla="*/ 966757 h 5800427"/>
              <a:gd name="connsiteX10" fmla="*/ 966757 w 5802674"/>
              <a:gd name="connsiteY10" fmla="*/ 0 h 5800427"/>
              <a:gd name="connsiteX11" fmla="*/ 4835917 w 5802674"/>
              <a:gd name="connsiteY11" fmla="*/ 0 h 58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674" h="5800427">
                <a:moveTo>
                  <a:pt x="4851640" y="794"/>
                </a:moveTo>
                <a:lnTo>
                  <a:pt x="5802399" y="961320"/>
                </a:lnTo>
                <a:lnTo>
                  <a:pt x="5802674" y="966757"/>
                </a:lnTo>
                <a:lnTo>
                  <a:pt x="5802674" y="4597750"/>
                </a:lnTo>
                <a:lnTo>
                  <a:pt x="4587641" y="5800427"/>
                </a:lnTo>
                <a:lnTo>
                  <a:pt x="966757" y="5800427"/>
                </a:lnTo>
                <a:lnTo>
                  <a:pt x="941548" y="5799154"/>
                </a:lnTo>
                <a:lnTo>
                  <a:pt x="759" y="4848701"/>
                </a:lnTo>
                <a:lnTo>
                  <a:pt x="0" y="4833670"/>
                </a:lnTo>
                <a:lnTo>
                  <a:pt x="0" y="966757"/>
                </a:lnTo>
                <a:cubicBezTo>
                  <a:pt x="0" y="432832"/>
                  <a:pt x="432832" y="1"/>
                  <a:pt x="966757" y="0"/>
                </a:cubicBezTo>
                <a:lnTo>
                  <a:pt x="4835917" y="0"/>
                </a:lnTo>
                <a:close/>
              </a:path>
            </a:pathLst>
          </a:cu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 rot="5400000">
            <a:off x="3963651" y="2988118"/>
            <a:ext cx="4320582" cy="2994729"/>
          </a:xfrm>
          <a:custGeom>
            <a:avLst/>
            <a:gdLst>
              <a:gd name="connsiteX0" fmla="*/ 0 w 4320582"/>
              <a:gd name="connsiteY0" fmla="*/ 2994167 h 2994729"/>
              <a:gd name="connsiteX1" fmla="*/ 0 w 4320582"/>
              <a:gd name="connsiteY1" fmla="*/ 2552 h 2994729"/>
              <a:gd name="connsiteX2" fmla="*/ 2790271 w 4320582"/>
              <a:gd name="connsiteY2" fmla="*/ 2552 h 2994729"/>
              <a:gd name="connsiteX3" fmla="*/ 2816491 w 4320582"/>
              <a:gd name="connsiteY3" fmla="*/ 0 h 2994729"/>
              <a:gd name="connsiteX4" fmla="*/ 3092395 w 4320582"/>
              <a:gd name="connsiteY4" fmla="*/ 113808 h 2994729"/>
              <a:gd name="connsiteX5" fmla="*/ 4205962 w 4320582"/>
              <a:gd name="connsiteY5" fmla="*/ 1224098 h 2994729"/>
              <a:gd name="connsiteX6" fmla="*/ 4206774 w 4320582"/>
              <a:gd name="connsiteY6" fmla="*/ 1775571 h 2994729"/>
              <a:gd name="connsiteX7" fmla="*/ 3105485 w 4320582"/>
              <a:gd name="connsiteY7" fmla="*/ 2880109 h 2994729"/>
              <a:gd name="connsiteX8" fmla="*/ 2829916 w 4320582"/>
              <a:gd name="connsiteY8" fmla="*/ 2994729 h 2994729"/>
              <a:gd name="connsiteX9" fmla="*/ 2794305 w 4320582"/>
              <a:gd name="connsiteY9" fmla="*/ 2991369 h 2994729"/>
              <a:gd name="connsiteX10" fmla="*/ 2794305 w 4320582"/>
              <a:gd name="connsiteY10" fmla="*/ 2994167 h 2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82" h="2994729">
                <a:moveTo>
                  <a:pt x="0" y="2994167"/>
                </a:moveTo>
                <a:lnTo>
                  <a:pt x="0" y="2552"/>
                </a:lnTo>
                <a:lnTo>
                  <a:pt x="2790271" y="2552"/>
                </a:lnTo>
                <a:lnTo>
                  <a:pt x="2816491" y="0"/>
                </a:lnTo>
                <a:cubicBezTo>
                  <a:pt x="2916288" y="-147"/>
                  <a:pt x="3016140" y="37777"/>
                  <a:pt x="3092395" y="113808"/>
                </a:cubicBezTo>
                <a:lnTo>
                  <a:pt x="4205962" y="1224098"/>
                </a:lnTo>
                <a:cubicBezTo>
                  <a:pt x="4358471" y="1376159"/>
                  <a:pt x="4358835" y="1623062"/>
                  <a:pt x="4206774" y="1775571"/>
                </a:cubicBezTo>
                <a:lnTo>
                  <a:pt x="3105485" y="2880109"/>
                </a:lnTo>
                <a:cubicBezTo>
                  <a:pt x="3029454" y="2956364"/>
                  <a:pt x="2929713" y="2994582"/>
                  <a:pt x="2829916" y="2994729"/>
                </a:cubicBezTo>
                <a:lnTo>
                  <a:pt x="2794305" y="2991369"/>
                </a:lnTo>
                <a:lnTo>
                  <a:pt x="2794305" y="2994167"/>
                </a:lnTo>
                <a:close/>
              </a:path>
            </a:pathLst>
          </a:custGeom>
          <a:solidFill>
            <a:srgbClr val="0000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00297" y="887611"/>
            <a:ext cx="225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www.bibirevo.mskobr.ru</a:t>
            </a:r>
            <a:endParaRPr lang="ru-RU" sz="14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/>
          <p:cNvSpPr/>
          <p:nvPr userDrawn="1"/>
        </p:nvSpPr>
        <p:spPr>
          <a:xfrm rot="18882432">
            <a:off x="4952735" y="1166754"/>
            <a:ext cx="2341323" cy="2362565"/>
          </a:xfrm>
          <a:prstGeom prst="roundRect">
            <a:avLst/>
          </a:pr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/>
          <p:cNvSpPr/>
          <p:nvPr userDrawn="1"/>
        </p:nvSpPr>
        <p:spPr>
          <a:xfrm rot="18882432">
            <a:off x="4065088" y="3130974"/>
            <a:ext cx="1122178" cy="1124943"/>
          </a:xfrm>
          <a:prstGeom prst="roundRect">
            <a:avLst/>
          </a:pr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7726" r="17040" b="21302"/>
          <a:stretch>
            <a:fillRect/>
          </a:stretch>
        </p:blipFill>
        <p:spPr>
          <a:xfrm>
            <a:off x="532916" y="233560"/>
            <a:ext cx="1579907" cy="708312"/>
          </a:xfrm>
          <a:prstGeom prst="rect">
            <a:avLst/>
          </a:prstGeom>
        </p:spPr>
      </p:pic>
      <p:sp>
        <p:nvSpPr>
          <p:cNvPr id="13" name="Прямоугольник: скругленные углы 4"/>
          <p:cNvSpPr/>
          <p:nvPr userDrawn="1"/>
        </p:nvSpPr>
        <p:spPr>
          <a:xfrm rot="18882432">
            <a:off x="11381490" y="6061313"/>
            <a:ext cx="540000" cy="540000"/>
          </a:xfrm>
          <a:prstGeom prst="roundRect">
            <a:avLst/>
          </a:pr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369308" y="6146647"/>
            <a:ext cx="56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147DADEF-5CF6-4685-8B84-69186E5A62E6}" type="slidenum">
              <a:rPr lang="ru-RU" sz="1800" b="1" smtClean="0">
                <a:solidFill>
                  <a:schemeClr val="bg1"/>
                </a:solidFill>
                <a:latin typeface="Trebuchet MS" panose="020B0603020202020204" pitchFamily="34" charset="0"/>
              </a:rPr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 rot="18882432">
            <a:off x="11757334" y="6528342"/>
            <a:ext cx="564484" cy="399462"/>
          </a:xfrm>
          <a:custGeom>
            <a:avLst/>
            <a:gdLst>
              <a:gd name="connsiteX0" fmla="*/ 536982 w 564484"/>
              <a:gd name="connsiteY0" fmla="*/ 27502 h 399462"/>
              <a:gd name="connsiteX1" fmla="*/ 564484 w 564484"/>
              <a:gd name="connsiteY1" fmla="*/ 93898 h 399462"/>
              <a:gd name="connsiteX2" fmla="*/ 564484 w 564484"/>
              <a:gd name="connsiteY2" fmla="*/ 134827 h 399462"/>
              <a:gd name="connsiteX3" fmla="*/ 297130 w 564484"/>
              <a:gd name="connsiteY3" fmla="*/ 399462 h 399462"/>
              <a:gd name="connsiteX4" fmla="*/ 0 w 564484"/>
              <a:gd name="connsiteY4" fmla="*/ 99280 h 399462"/>
              <a:gd name="connsiteX5" fmla="*/ 0 w 564484"/>
              <a:gd name="connsiteY5" fmla="*/ 93898 h 399462"/>
              <a:gd name="connsiteX6" fmla="*/ 93898 w 564484"/>
              <a:gd name="connsiteY6" fmla="*/ 0 h 399462"/>
              <a:gd name="connsiteX7" fmla="*/ 470586 w 564484"/>
              <a:gd name="connsiteY7" fmla="*/ 0 h 399462"/>
              <a:gd name="connsiteX8" fmla="*/ 536982 w 564484"/>
              <a:gd name="connsiteY8" fmla="*/ 27502 h 39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84" h="399462">
                <a:moveTo>
                  <a:pt x="536982" y="27502"/>
                </a:moveTo>
                <a:cubicBezTo>
                  <a:pt x="553974" y="44495"/>
                  <a:pt x="564484" y="67969"/>
                  <a:pt x="564484" y="93898"/>
                </a:cubicBezTo>
                <a:lnTo>
                  <a:pt x="564484" y="134827"/>
                </a:lnTo>
                <a:lnTo>
                  <a:pt x="297130" y="399462"/>
                </a:lnTo>
                <a:lnTo>
                  <a:pt x="0" y="99280"/>
                </a:lnTo>
                <a:lnTo>
                  <a:pt x="0" y="93898"/>
                </a:lnTo>
                <a:cubicBezTo>
                  <a:pt x="0" y="42040"/>
                  <a:pt x="42040" y="0"/>
                  <a:pt x="93898" y="0"/>
                </a:cubicBezTo>
                <a:lnTo>
                  <a:pt x="470586" y="0"/>
                </a:lnTo>
                <a:cubicBezTo>
                  <a:pt x="496516" y="1"/>
                  <a:pt x="519990" y="10510"/>
                  <a:pt x="536982" y="27502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 rot="18882432">
            <a:off x="10851957" y="6523218"/>
            <a:ext cx="662756" cy="669565"/>
          </a:xfrm>
          <a:custGeom>
            <a:avLst/>
            <a:gdLst>
              <a:gd name="connsiteX0" fmla="*/ 602673 w 662756"/>
              <a:gd name="connsiteY0" fmla="*/ 60083 h 669565"/>
              <a:gd name="connsiteX1" fmla="*/ 662756 w 662756"/>
              <a:gd name="connsiteY1" fmla="*/ 205136 h 669565"/>
              <a:gd name="connsiteX2" fmla="*/ 662756 w 662756"/>
              <a:gd name="connsiteY2" fmla="*/ 669565 h 669565"/>
              <a:gd name="connsiteX3" fmla="*/ 0 w 662756"/>
              <a:gd name="connsiteY3" fmla="*/ 0 h 669565"/>
              <a:gd name="connsiteX4" fmla="*/ 457620 w 662756"/>
              <a:gd name="connsiteY4" fmla="*/ 0 h 669565"/>
              <a:gd name="connsiteX5" fmla="*/ 602673 w 662756"/>
              <a:gd name="connsiteY5" fmla="*/ 600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756" h="669565">
                <a:moveTo>
                  <a:pt x="602673" y="60083"/>
                </a:moveTo>
                <a:cubicBezTo>
                  <a:pt x="639795" y="97206"/>
                  <a:pt x="662756" y="148490"/>
                  <a:pt x="662756" y="205136"/>
                </a:cubicBezTo>
                <a:lnTo>
                  <a:pt x="662756" y="669565"/>
                </a:lnTo>
                <a:lnTo>
                  <a:pt x="0" y="0"/>
                </a:lnTo>
                <a:lnTo>
                  <a:pt x="457620" y="0"/>
                </a:lnTo>
                <a:cubicBezTo>
                  <a:pt x="514267" y="0"/>
                  <a:pt x="565550" y="22961"/>
                  <a:pt x="602673" y="60083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 rot="18882432">
            <a:off x="4732963" y="528786"/>
            <a:ext cx="5802674" cy="5800427"/>
          </a:xfrm>
          <a:custGeom>
            <a:avLst/>
            <a:gdLst>
              <a:gd name="connsiteX0" fmla="*/ 4856383 w 5802674"/>
              <a:gd name="connsiteY0" fmla="*/ 1034 h 5800427"/>
              <a:gd name="connsiteX1" fmla="*/ 5802157 w 5802674"/>
              <a:gd name="connsiteY1" fmla="*/ 956525 h 5800427"/>
              <a:gd name="connsiteX2" fmla="*/ 5802674 w 5802674"/>
              <a:gd name="connsiteY2" fmla="*/ 966757 h 5800427"/>
              <a:gd name="connsiteX3" fmla="*/ 5802673 w 5802674"/>
              <a:gd name="connsiteY3" fmla="*/ 4833670 h 5800427"/>
              <a:gd name="connsiteX4" fmla="*/ 4835917 w 5802674"/>
              <a:gd name="connsiteY4" fmla="*/ 5800427 h 5800427"/>
              <a:gd name="connsiteX5" fmla="*/ 966757 w 5802674"/>
              <a:gd name="connsiteY5" fmla="*/ 5800427 h 5800427"/>
              <a:gd name="connsiteX6" fmla="*/ 946290 w 5802674"/>
              <a:gd name="connsiteY6" fmla="*/ 5799394 h 5800427"/>
              <a:gd name="connsiteX7" fmla="*/ 517 w 5802674"/>
              <a:gd name="connsiteY7" fmla="*/ 4843904 h 5800427"/>
              <a:gd name="connsiteX8" fmla="*/ 0 w 5802674"/>
              <a:gd name="connsiteY8" fmla="*/ 4833670 h 5800427"/>
              <a:gd name="connsiteX9" fmla="*/ 0 w 5802674"/>
              <a:gd name="connsiteY9" fmla="*/ 966757 h 5800427"/>
              <a:gd name="connsiteX10" fmla="*/ 966757 w 5802674"/>
              <a:gd name="connsiteY10" fmla="*/ 0 h 5800427"/>
              <a:gd name="connsiteX11" fmla="*/ 4835917 w 5802674"/>
              <a:gd name="connsiteY11" fmla="*/ 0 h 58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02674" h="5800427">
                <a:moveTo>
                  <a:pt x="4856383" y="1034"/>
                </a:moveTo>
                <a:lnTo>
                  <a:pt x="5802157" y="956525"/>
                </a:lnTo>
                <a:lnTo>
                  <a:pt x="5802674" y="966757"/>
                </a:lnTo>
                <a:lnTo>
                  <a:pt x="5802673" y="4833670"/>
                </a:lnTo>
                <a:cubicBezTo>
                  <a:pt x="5802674" y="5367596"/>
                  <a:pt x="5369842" y="5800427"/>
                  <a:pt x="4835917" y="5800427"/>
                </a:cubicBezTo>
                <a:lnTo>
                  <a:pt x="966757" y="5800427"/>
                </a:lnTo>
                <a:lnTo>
                  <a:pt x="946290" y="5799394"/>
                </a:lnTo>
                <a:lnTo>
                  <a:pt x="517" y="4843904"/>
                </a:lnTo>
                <a:lnTo>
                  <a:pt x="0" y="4833670"/>
                </a:lnTo>
                <a:lnTo>
                  <a:pt x="0" y="966757"/>
                </a:lnTo>
                <a:cubicBezTo>
                  <a:pt x="0" y="432832"/>
                  <a:pt x="432832" y="0"/>
                  <a:pt x="966757" y="0"/>
                </a:cubicBezTo>
                <a:lnTo>
                  <a:pt x="4835917" y="0"/>
                </a:lnTo>
                <a:close/>
              </a:path>
            </a:pathLst>
          </a:cu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5400000">
            <a:off x="8243484" y="2773929"/>
            <a:ext cx="4320582" cy="2994729"/>
          </a:xfrm>
          <a:custGeom>
            <a:avLst/>
            <a:gdLst>
              <a:gd name="connsiteX0" fmla="*/ 0 w 4320582"/>
              <a:gd name="connsiteY0" fmla="*/ 2994167 h 2994729"/>
              <a:gd name="connsiteX1" fmla="*/ 0 w 4320582"/>
              <a:gd name="connsiteY1" fmla="*/ 2552 h 2994729"/>
              <a:gd name="connsiteX2" fmla="*/ 2790269 w 4320582"/>
              <a:gd name="connsiteY2" fmla="*/ 2552 h 2994729"/>
              <a:gd name="connsiteX3" fmla="*/ 2816491 w 4320582"/>
              <a:gd name="connsiteY3" fmla="*/ 0 h 2994729"/>
              <a:gd name="connsiteX4" fmla="*/ 3092396 w 4320582"/>
              <a:gd name="connsiteY4" fmla="*/ 113808 h 2994729"/>
              <a:gd name="connsiteX5" fmla="*/ 4205962 w 4320582"/>
              <a:gd name="connsiteY5" fmla="*/ 1224097 h 2994729"/>
              <a:gd name="connsiteX6" fmla="*/ 4206774 w 4320582"/>
              <a:gd name="connsiteY6" fmla="*/ 1775571 h 2994729"/>
              <a:gd name="connsiteX7" fmla="*/ 3105485 w 4320582"/>
              <a:gd name="connsiteY7" fmla="*/ 2880109 h 2994729"/>
              <a:gd name="connsiteX8" fmla="*/ 2829917 w 4320582"/>
              <a:gd name="connsiteY8" fmla="*/ 2994729 h 2994729"/>
              <a:gd name="connsiteX9" fmla="*/ 2794305 w 4320582"/>
              <a:gd name="connsiteY9" fmla="*/ 2991369 h 2994729"/>
              <a:gd name="connsiteX10" fmla="*/ 2794305 w 4320582"/>
              <a:gd name="connsiteY10" fmla="*/ 2994167 h 299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0582" h="2994729">
                <a:moveTo>
                  <a:pt x="0" y="2994167"/>
                </a:moveTo>
                <a:lnTo>
                  <a:pt x="0" y="2552"/>
                </a:lnTo>
                <a:lnTo>
                  <a:pt x="2790269" y="2552"/>
                </a:lnTo>
                <a:lnTo>
                  <a:pt x="2816491" y="0"/>
                </a:lnTo>
                <a:cubicBezTo>
                  <a:pt x="2916288" y="-147"/>
                  <a:pt x="3016141" y="37778"/>
                  <a:pt x="3092396" y="113808"/>
                </a:cubicBezTo>
                <a:lnTo>
                  <a:pt x="4205962" y="1224097"/>
                </a:lnTo>
                <a:cubicBezTo>
                  <a:pt x="4358471" y="1376158"/>
                  <a:pt x="4358835" y="1623061"/>
                  <a:pt x="4206774" y="1775571"/>
                </a:cubicBezTo>
                <a:lnTo>
                  <a:pt x="3105485" y="2880109"/>
                </a:lnTo>
                <a:cubicBezTo>
                  <a:pt x="3029455" y="2956364"/>
                  <a:pt x="2929714" y="2994582"/>
                  <a:pt x="2829917" y="2994729"/>
                </a:cubicBezTo>
                <a:lnTo>
                  <a:pt x="2794305" y="2991369"/>
                </a:lnTo>
                <a:lnTo>
                  <a:pt x="2794305" y="2994167"/>
                </a:lnTo>
                <a:close/>
              </a:path>
            </a:pathLst>
          </a:custGeom>
          <a:solidFill>
            <a:srgbClr val="0000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00297" y="887611"/>
            <a:ext cx="225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www.bibirevo.mskobr.ru</a:t>
            </a:r>
            <a:endParaRPr lang="ru-RU" sz="14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3"/>
          <p:cNvSpPr/>
          <p:nvPr userDrawn="1"/>
        </p:nvSpPr>
        <p:spPr>
          <a:xfrm rot="18882432">
            <a:off x="9232568" y="952565"/>
            <a:ext cx="2341323" cy="2362565"/>
          </a:xfrm>
          <a:prstGeom prst="roundRect">
            <a:avLst/>
          </a:pr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7726" r="17040" b="21302"/>
          <a:stretch>
            <a:fillRect/>
          </a:stretch>
        </p:blipFill>
        <p:spPr>
          <a:xfrm>
            <a:off x="532916" y="233560"/>
            <a:ext cx="1579907" cy="708312"/>
          </a:xfrm>
          <a:prstGeom prst="rect">
            <a:avLst/>
          </a:prstGeom>
        </p:spPr>
      </p:pic>
      <p:sp>
        <p:nvSpPr>
          <p:cNvPr id="16" name="Прямоугольник: скругленные углы 4"/>
          <p:cNvSpPr/>
          <p:nvPr userDrawn="1"/>
        </p:nvSpPr>
        <p:spPr>
          <a:xfrm rot="18882432">
            <a:off x="11381490" y="6061313"/>
            <a:ext cx="540000" cy="540000"/>
          </a:xfrm>
          <a:prstGeom prst="roundRect">
            <a:avLst/>
          </a:prstGeom>
          <a:gradFill flip="none" rotWithShape="1">
            <a:gsLst>
              <a:gs pos="100000">
                <a:srgbClr val="2EAEFF"/>
              </a:gs>
              <a:gs pos="0">
                <a:srgbClr val="1263D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369308" y="6146647"/>
            <a:ext cx="564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147DADEF-5CF6-4685-8B84-69186E5A62E6}" type="slidenum">
              <a:rPr lang="ru-RU" sz="1800" b="1" smtClean="0">
                <a:solidFill>
                  <a:schemeClr val="bg1"/>
                </a:solidFill>
                <a:latin typeface="Trebuchet MS" panose="020B0603020202020204" pitchFamily="34" charset="0"/>
              </a:rPr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 userDrawn="1"/>
        </p:nvSpPr>
        <p:spPr>
          <a:xfrm rot="18882432">
            <a:off x="11757334" y="6528342"/>
            <a:ext cx="564484" cy="399462"/>
          </a:xfrm>
          <a:custGeom>
            <a:avLst/>
            <a:gdLst>
              <a:gd name="connsiteX0" fmla="*/ 536982 w 564484"/>
              <a:gd name="connsiteY0" fmla="*/ 27502 h 399462"/>
              <a:gd name="connsiteX1" fmla="*/ 564484 w 564484"/>
              <a:gd name="connsiteY1" fmla="*/ 93898 h 399462"/>
              <a:gd name="connsiteX2" fmla="*/ 564484 w 564484"/>
              <a:gd name="connsiteY2" fmla="*/ 134827 h 399462"/>
              <a:gd name="connsiteX3" fmla="*/ 297130 w 564484"/>
              <a:gd name="connsiteY3" fmla="*/ 399462 h 399462"/>
              <a:gd name="connsiteX4" fmla="*/ 0 w 564484"/>
              <a:gd name="connsiteY4" fmla="*/ 99280 h 399462"/>
              <a:gd name="connsiteX5" fmla="*/ 0 w 564484"/>
              <a:gd name="connsiteY5" fmla="*/ 93898 h 399462"/>
              <a:gd name="connsiteX6" fmla="*/ 93898 w 564484"/>
              <a:gd name="connsiteY6" fmla="*/ 0 h 399462"/>
              <a:gd name="connsiteX7" fmla="*/ 470586 w 564484"/>
              <a:gd name="connsiteY7" fmla="*/ 0 h 399462"/>
              <a:gd name="connsiteX8" fmla="*/ 536982 w 564484"/>
              <a:gd name="connsiteY8" fmla="*/ 27502 h 39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484" h="399462">
                <a:moveTo>
                  <a:pt x="536982" y="27502"/>
                </a:moveTo>
                <a:cubicBezTo>
                  <a:pt x="553974" y="44495"/>
                  <a:pt x="564484" y="67969"/>
                  <a:pt x="564484" y="93898"/>
                </a:cubicBezTo>
                <a:lnTo>
                  <a:pt x="564484" y="134827"/>
                </a:lnTo>
                <a:lnTo>
                  <a:pt x="297130" y="399462"/>
                </a:lnTo>
                <a:lnTo>
                  <a:pt x="0" y="99280"/>
                </a:lnTo>
                <a:lnTo>
                  <a:pt x="0" y="93898"/>
                </a:lnTo>
                <a:cubicBezTo>
                  <a:pt x="0" y="42040"/>
                  <a:pt x="42040" y="0"/>
                  <a:pt x="93898" y="0"/>
                </a:cubicBezTo>
                <a:lnTo>
                  <a:pt x="470586" y="0"/>
                </a:lnTo>
                <a:cubicBezTo>
                  <a:pt x="496516" y="1"/>
                  <a:pt x="519990" y="10510"/>
                  <a:pt x="536982" y="27502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 rot="18882432">
            <a:off x="10851957" y="6523218"/>
            <a:ext cx="662756" cy="669565"/>
          </a:xfrm>
          <a:custGeom>
            <a:avLst/>
            <a:gdLst>
              <a:gd name="connsiteX0" fmla="*/ 602673 w 662756"/>
              <a:gd name="connsiteY0" fmla="*/ 60083 h 669565"/>
              <a:gd name="connsiteX1" fmla="*/ 662756 w 662756"/>
              <a:gd name="connsiteY1" fmla="*/ 205136 h 669565"/>
              <a:gd name="connsiteX2" fmla="*/ 662756 w 662756"/>
              <a:gd name="connsiteY2" fmla="*/ 669565 h 669565"/>
              <a:gd name="connsiteX3" fmla="*/ 0 w 662756"/>
              <a:gd name="connsiteY3" fmla="*/ 0 h 669565"/>
              <a:gd name="connsiteX4" fmla="*/ 457620 w 662756"/>
              <a:gd name="connsiteY4" fmla="*/ 0 h 669565"/>
              <a:gd name="connsiteX5" fmla="*/ 602673 w 662756"/>
              <a:gd name="connsiteY5" fmla="*/ 60083 h 6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756" h="669565">
                <a:moveTo>
                  <a:pt x="602673" y="60083"/>
                </a:moveTo>
                <a:cubicBezTo>
                  <a:pt x="639795" y="97206"/>
                  <a:pt x="662756" y="148490"/>
                  <a:pt x="662756" y="205136"/>
                </a:cubicBezTo>
                <a:lnTo>
                  <a:pt x="662756" y="669565"/>
                </a:lnTo>
                <a:lnTo>
                  <a:pt x="0" y="0"/>
                </a:lnTo>
                <a:lnTo>
                  <a:pt x="457620" y="0"/>
                </a:lnTo>
                <a:cubicBezTo>
                  <a:pt x="514267" y="0"/>
                  <a:pt x="565550" y="22961"/>
                  <a:pt x="602673" y="60083"/>
                </a:cubicBezTo>
                <a:close/>
              </a:path>
            </a:pathLst>
          </a:custGeom>
          <a:gradFill>
            <a:gsLst>
              <a:gs pos="100000">
                <a:srgbClr val="F36E0C"/>
              </a:gs>
              <a:gs pos="0">
                <a:srgbClr val="DE201F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9483-9C4F-48AE-89AD-C9EE523EC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7E07-655D-48E4-95B9-E09D0675B17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347431" y="2276046"/>
            <a:ext cx="6582851" cy="984885"/>
          </a:xfr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4000" dirty="0">
                <a:latin typeface="ALS Sector Bold" pitchFamily="2" charset="0"/>
                <a:cs typeface="ALS Sector Bold" pitchFamily="2" charset="0"/>
              </a:rPr>
              <a:t>Как воспитать лидерские качества в команде ЮИД</a:t>
            </a:r>
            <a:endParaRPr lang="ru-RU" sz="4000" dirty="0">
              <a:latin typeface="ALS Sector Bold" pitchFamily="2" charset="0"/>
              <a:cs typeface="ALS Sector Bold" pitchFamily="2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47335" y="4809659"/>
            <a:ext cx="6844665" cy="110744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en-US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Сиротенко Александр Сергеевич </a:t>
            </a:r>
            <a:r>
              <a:rPr lang="ru-RU" altLang="en-US" sz="2400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— Председатель комиссии по велотриалу Федерации  велосипедного спорта России, </a:t>
            </a:r>
            <a:endParaRPr lang="ru-RU" altLang="en-US" sz="2400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ru-RU" altLang="en-US" sz="2400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педагог  ГБОУДО ЦДЮТ «Бибирево»</a:t>
            </a:r>
            <a:endParaRPr lang="ru-RU" altLang="en-US" sz="2400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4" name="Изображение 3" descr="kick-scooter-silhouette-vec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160000">
            <a:off x="1936115" y="5077460"/>
            <a:ext cx="665480" cy="735965"/>
          </a:xfrm>
          <a:prstGeom prst="rect">
            <a:avLst/>
          </a:prstGeom>
        </p:spPr>
      </p:pic>
      <p:pic>
        <p:nvPicPr>
          <p:cNvPr id="5" name="Изображение 4" descr="1642463987_20-hdpic-club-p-velosiped-kartinki-chb-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0000" flipH="1">
            <a:off x="1214755" y="1268730"/>
            <a:ext cx="773430" cy="641350"/>
          </a:xfrm>
          <a:prstGeom prst="rect">
            <a:avLst/>
          </a:prstGeom>
        </p:spPr>
      </p:pic>
      <p:pic>
        <p:nvPicPr>
          <p:cNvPr id="7" name="Изображение 6" descr="1673535499_gas-kvas-com-p-detskii-risunok-roliki-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 flipH="1">
            <a:off x="1205230" y="5107305"/>
            <a:ext cx="512445" cy="512445"/>
          </a:xfrm>
          <a:prstGeom prst="rect">
            <a:avLst/>
          </a:prstGeom>
        </p:spPr>
      </p:pic>
      <p:pic>
        <p:nvPicPr>
          <p:cNvPr id="8" name="Изображение 7" descr="1640122851_26-papik-pro-p-posledovatelnii-risunok-giroskuter-poetap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000">
            <a:off x="3390265" y="2397760"/>
            <a:ext cx="541655" cy="37020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989070" y="497205"/>
            <a:ext cx="4064000" cy="914400"/>
          </a:xfrm>
          <a:prstGeom prst="rect">
            <a:avLst/>
          </a:prstGeom>
        </p:spPr>
        <p:txBody>
          <a:bodyPr wrap="square" anchor="ctr">
            <a:noAutofit/>
          </a:bodyPr>
          <a:p>
            <a:pPr algn="ctr"/>
            <a:endParaRPr lang="ru-RU" altLang="en-US" dirty="0">
              <a:solidFill>
                <a:srgbClr val="002060"/>
              </a:solidFill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976" y="143682"/>
            <a:ext cx="659852" cy="770386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6" y="143682"/>
            <a:ext cx="659852" cy="770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3940273" y="3429000"/>
            <a:ext cx="4152584" cy="727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032666" y="3303905"/>
            <a:ext cx="4060190" cy="96456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altLang="en-US" sz="40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Лидерство</a:t>
            </a:r>
            <a:endParaRPr lang="ru-RU" altLang="en-US" sz="4000" b="1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cxnSp>
        <p:nvCxnSpPr>
          <p:cNvPr id="16" name="Прямая со стрелкой 15"/>
          <p:cNvCxnSpPr>
            <a:stCxn id="11" idx="3"/>
          </p:cNvCxnSpPr>
          <p:nvPr/>
        </p:nvCxnSpPr>
        <p:spPr>
          <a:xfrm>
            <a:off x="3457385" y="3872765"/>
            <a:ext cx="390495" cy="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</p:cNvCxnSpPr>
          <p:nvPr/>
        </p:nvCxnSpPr>
        <p:spPr>
          <a:xfrm>
            <a:off x="6012755" y="3078580"/>
            <a:ext cx="3810" cy="310331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1"/>
          </p:cNvCxnSpPr>
          <p:nvPr/>
        </p:nvCxnSpPr>
        <p:spPr>
          <a:xfrm flipH="1">
            <a:off x="8175895" y="3897739"/>
            <a:ext cx="512917" cy="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7" idx="0"/>
          </p:cNvCxnSpPr>
          <p:nvPr/>
        </p:nvCxnSpPr>
        <p:spPr>
          <a:xfrm flipH="1" flipV="1">
            <a:off x="7362867" y="4315155"/>
            <a:ext cx="1105676" cy="774829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6" idx="0"/>
          </p:cNvCxnSpPr>
          <p:nvPr/>
        </p:nvCxnSpPr>
        <p:spPr>
          <a:xfrm flipV="1">
            <a:off x="3690508" y="4281019"/>
            <a:ext cx="1066027" cy="82733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Скругленный прямоугольник 23"/>
          <p:cNvSpPr/>
          <p:nvPr/>
        </p:nvSpPr>
        <p:spPr bwMode="auto">
          <a:xfrm>
            <a:off x="3936463" y="1778100"/>
            <a:ext cx="4152583" cy="1300480"/>
          </a:xfrm>
          <a:prstGeom prst="roundRect">
            <a:avLst/>
          </a:prstGeom>
          <a:solidFill>
            <a:srgbClr val="FBFBFB"/>
          </a:solidFill>
          <a:ln>
            <a:solidFill>
              <a:srgbClr val="243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.0" panose="00000500000000000000" pitchFamily="50" charset="-52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936463" y="1984309"/>
            <a:ext cx="4064000" cy="9144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altLang="en-US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Желание посещать занятия</a:t>
            </a:r>
            <a:endParaRPr lang="ru-RU" altLang="en-US" sz="2400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11" name="Скругленный прямоугольник 23"/>
          <p:cNvSpPr/>
          <p:nvPr/>
        </p:nvSpPr>
        <p:spPr bwMode="auto">
          <a:xfrm>
            <a:off x="319548" y="3179771"/>
            <a:ext cx="3137837" cy="1385988"/>
          </a:xfrm>
          <a:prstGeom prst="roundRect">
            <a:avLst/>
          </a:prstGeom>
          <a:solidFill>
            <a:srgbClr val="FBFBFB"/>
          </a:solidFill>
          <a:ln>
            <a:solidFill>
              <a:srgbClr val="243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.0" panose="00000500000000000000" pitchFamily="50" charset="-52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-291465" y="3229610"/>
            <a:ext cx="3874135" cy="133604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indent="457200" algn="ctr"/>
            <a:r>
              <a:rPr lang="ru-RU" altLang="en-US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Понятная цель для    педагога </a:t>
            </a:r>
            <a:endParaRPr lang="ru-RU" altLang="en-US" sz="2400" b="1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12" name="Скругленный прямоугольник 23"/>
          <p:cNvSpPr/>
          <p:nvPr/>
        </p:nvSpPr>
        <p:spPr bwMode="auto">
          <a:xfrm>
            <a:off x="8688812" y="3204745"/>
            <a:ext cx="3137837" cy="1385988"/>
          </a:xfrm>
          <a:prstGeom prst="roundRect">
            <a:avLst/>
          </a:prstGeom>
          <a:solidFill>
            <a:srgbClr val="FBFBFB"/>
          </a:solidFill>
          <a:ln>
            <a:solidFill>
              <a:srgbClr val="243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.0" panose="00000500000000000000" pitchFamily="50" charset="-52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309292" y="3388911"/>
            <a:ext cx="3894455" cy="9753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altLang="en-US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Сплочение </a:t>
            </a:r>
            <a:endParaRPr lang="ru-RU" altLang="en-US" sz="2400" b="1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algn="ctr"/>
            <a:r>
              <a:rPr lang="ru-RU" altLang="en-US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коллектива</a:t>
            </a:r>
            <a:endParaRPr lang="ru-RU" altLang="en-US" sz="2400" b="1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6" name="Скругленный прямоугольник 23"/>
          <p:cNvSpPr/>
          <p:nvPr/>
        </p:nvSpPr>
        <p:spPr bwMode="auto">
          <a:xfrm>
            <a:off x="1683690" y="5108349"/>
            <a:ext cx="4013635" cy="1117700"/>
          </a:xfrm>
          <a:prstGeom prst="roundRect">
            <a:avLst/>
          </a:prstGeom>
          <a:solidFill>
            <a:srgbClr val="FBFBFB"/>
          </a:solidFill>
          <a:ln>
            <a:solidFill>
              <a:srgbClr val="243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.0" panose="00000500000000000000" pitchFamily="50" charset="-52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664440" y="5188685"/>
            <a:ext cx="4032885" cy="9525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altLang="en-US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Совместные задачи и их реализация</a:t>
            </a:r>
            <a:endParaRPr lang="ru-RU" altLang="en-US" sz="2400" b="1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37" name="Скругленный прямоугольник 23"/>
          <p:cNvSpPr/>
          <p:nvPr/>
        </p:nvSpPr>
        <p:spPr bwMode="auto">
          <a:xfrm>
            <a:off x="6068693" y="5089984"/>
            <a:ext cx="4799700" cy="1384392"/>
          </a:xfrm>
          <a:prstGeom prst="roundRect">
            <a:avLst/>
          </a:prstGeom>
          <a:solidFill>
            <a:srgbClr val="FBFBFB"/>
          </a:solidFill>
          <a:ln>
            <a:solidFill>
              <a:srgbClr val="243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.0" panose="00000500000000000000" pitchFamily="50" charset="-52"/>
            </a:endParaRP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5728688" y="5339080"/>
            <a:ext cx="5615305" cy="9144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Командная дисциплина</a:t>
            </a:r>
            <a:endParaRPr lang="ru-RU" sz="2400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934585" y="370840"/>
            <a:ext cx="6428105" cy="829945"/>
          </a:xfrm>
        </p:spPr>
        <p:txBody>
          <a:bodyPr lIns="0" tIns="0" rIns="0" bIns="0">
            <a:noAutofit/>
          </a:bodyPr>
          <a:lstStyle/>
          <a:p>
            <a:pPr algn="ctr"/>
            <a:r>
              <a:rPr altLang="ru-RU" sz="4000" b="1" dirty="0">
                <a:latin typeface="ALS Sector Bold" pitchFamily="2" charset="0"/>
                <a:cs typeface="ALS Sector Bold" pitchFamily="2" charset="0"/>
              </a:rPr>
              <a:t>Первые шаги команды</a:t>
            </a:r>
            <a:endParaRPr altLang="ru-RU" sz="4000" b="1" dirty="0">
              <a:latin typeface="ALS Sector Bold" pitchFamily="2" charset="0"/>
              <a:cs typeface="ALS Sector Bold" pitchFamily="2" charset="0"/>
            </a:endParaRPr>
          </a:p>
        </p:txBody>
      </p:sp>
      <p:pic>
        <p:nvPicPr>
          <p:cNvPr id="2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21" y="143682"/>
            <a:ext cx="659852" cy="770386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548130" y="746760"/>
            <a:ext cx="4064000" cy="914400"/>
          </a:xfrm>
          <a:prstGeom prst="rect">
            <a:avLst/>
          </a:prstGeom>
        </p:spPr>
        <p:txBody>
          <a:bodyPr wrap="square" anchor="ctr">
            <a:noAutofit/>
          </a:bodyPr>
          <a:p>
            <a:pPr algn="ctr"/>
            <a:endParaRPr lang="ru-RU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585" y="370840"/>
            <a:ext cx="6428105" cy="829945"/>
          </a:xfrm>
        </p:spPr>
        <p:txBody>
          <a:bodyPr lIns="0" tIns="0" rIns="0" bIns="0">
            <a:noAutofit/>
          </a:bodyPr>
          <a:lstStyle/>
          <a:p>
            <a:pPr algn="ctr"/>
            <a:r>
              <a:rPr altLang="ru-RU" sz="4000" b="1" dirty="0">
                <a:latin typeface="ALS Sector Bold" pitchFamily="2" charset="0"/>
                <a:cs typeface="ALS Sector Bold" pitchFamily="2" charset="0"/>
              </a:rPr>
              <a:t>Станция «Фигурное вождение»</a:t>
            </a:r>
            <a:endParaRPr altLang="ru-RU" sz="4000" b="1" dirty="0">
              <a:latin typeface="ALS Sector Bold" pitchFamily="2" charset="0"/>
              <a:cs typeface="ALS Sector Bold" pitchFamily="2" charset="0"/>
            </a:endParaRPr>
          </a:p>
        </p:txBody>
      </p:sp>
      <p:sp>
        <p:nvSpPr>
          <p:cNvPr id="23" name="TextBox 62"/>
          <p:cNvSpPr txBox="1"/>
          <p:nvPr/>
        </p:nvSpPr>
        <p:spPr>
          <a:xfrm>
            <a:off x="1879804" y="4179658"/>
            <a:ext cx="2145966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-107315" y="5701665"/>
            <a:ext cx="12882245" cy="9144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endParaRPr lang="ru-RU" altLang="en-US" sz="2200" dirty="0">
              <a:solidFill>
                <a:srgbClr val="002060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08000" y="2700020"/>
            <a:ext cx="11175365" cy="2160905"/>
          </a:xfrm>
          <a:prstGeom prst="rect">
            <a:avLst/>
          </a:prstGeom>
        </p:spPr>
        <p:txBody>
          <a:bodyPr wrap="square" anchor="ctr">
            <a:noAutofit/>
          </a:bodyPr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1. Определение графика тренировок. 2-3 тренировки в неделю по 2 часа.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2. Накатывание подводящих упражнений до уверенного уровня.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3. Накатывание основных упражнений в щедящем режиме до уверенного уровня.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4. Отработка основных упражнений станции Фигурное вождение.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5. Отчетные соревнования с разбором ошибок от участников.</a:t>
            </a:r>
            <a:endParaRPr lang="ru-RU" altLang="en-US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51" y="143682"/>
            <a:ext cx="659852" cy="770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585" y="370840"/>
            <a:ext cx="6428105" cy="829945"/>
          </a:xfrm>
        </p:spPr>
        <p:txBody>
          <a:bodyPr lIns="0" tIns="0" rIns="0" bIns="0">
            <a:noAutofit/>
          </a:bodyPr>
          <a:lstStyle/>
          <a:p>
            <a:pPr algn="ctr"/>
            <a:r>
              <a:rPr altLang="ru-RU" sz="4000" b="1" dirty="0">
                <a:latin typeface="ALS Sector Bold" pitchFamily="2" charset="0"/>
                <a:cs typeface="ALS Sector Bold" pitchFamily="2" charset="0"/>
              </a:rPr>
              <a:t>Станция «Автогородок»</a:t>
            </a:r>
            <a:endParaRPr altLang="ru-RU" sz="4000" b="1" dirty="0">
              <a:latin typeface="ALS Sector Bold" pitchFamily="2" charset="0"/>
              <a:cs typeface="ALS Sector Bold" pitchFamily="2" charset="0"/>
            </a:endParaRPr>
          </a:p>
        </p:txBody>
      </p:sp>
      <p:sp>
        <p:nvSpPr>
          <p:cNvPr id="23" name="TextBox 62"/>
          <p:cNvSpPr txBox="1"/>
          <p:nvPr/>
        </p:nvSpPr>
        <p:spPr>
          <a:xfrm>
            <a:off x="1879804" y="4179658"/>
            <a:ext cx="2145966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08000" y="2700020"/>
            <a:ext cx="11105515" cy="2160905"/>
          </a:xfrm>
          <a:prstGeom prst="rect">
            <a:avLst/>
          </a:prstGeom>
        </p:spPr>
        <p:txBody>
          <a:bodyPr wrap="square" anchor="ctr">
            <a:noAutofit/>
          </a:bodyPr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1. Определение графика тренировок. Минимум 2 тренировки в неделю по 1,5 часа.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2. Расстановка станций. Накатывание безошибочного маршрута.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3. Изменение конфигурации площадки путем изменения местоположения станций; 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algn="l"/>
            <a:r>
              <a:rPr lang="ru-RU" altLang="en-US" sz="2800" dirty="0">
                <a:solidFill>
                  <a:srgbClr val="002060"/>
                </a:solidFill>
              </a:rPr>
              <a:t>4. Отработка четкости движений.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algn="l"/>
            <a:endParaRPr lang="ru-RU" altLang="en-US" sz="28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46" y="143682"/>
            <a:ext cx="659852" cy="7703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23"/>
          <p:cNvSpPr/>
          <p:nvPr/>
        </p:nvSpPr>
        <p:spPr bwMode="auto">
          <a:xfrm>
            <a:off x="6658578" y="3841875"/>
            <a:ext cx="3297989" cy="1042043"/>
          </a:xfrm>
          <a:prstGeom prst="roundRect">
            <a:avLst/>
          </a:prstGeom>
          <a:solidFill>
            <a:srgbClr val="FBFBFB"/>
          </a:solidFill>
          <a:ln>
            <a:solidFill>
              <a:srgbClr val="243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.0" panose="00000500000000000000" pitchFamily="50" charset="-52"/>
            </a:endParaRPr>
          </a:p>
        </p:txBody>
      </p:sp>
      <p:sp>
        <p:nvSpPr>
          <p:cNvPr id="4" name="Скругленный прямоугольник 23"/>
          <p:cNvSpPr/>
          <p:nvPr/>
        </p:nvSpPr>
        <p:spPr bwMode="auto">
          <a:xfrm>
            <a:off x="366973" y="3857473"/>
            <a:ext cx="4193572" cy="1042043"/>
          </a:xfrm>
          <a:prstGeom prst="roundRect">
            <a:avLst/>
          </a:prstGeom>
          <a:solidFill>
            <a:srgbClr val="FBFBFB"/>
          </a:solidFill>
          <a:ln>
            <a:solidFill>
              <a:srgbClr val="243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.0" panose="00000500000000000000" pitchFamily="50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6025" y="401329"/>
            <a:ext cx="6134100" cy="829945"/>
          </a:xfrm>
        </p:spPr>
        <p:txBody>
          <a:bodyPr lIns="0" tIns="0" rIns="0" bIns="0">
            <a:noAutofit/>
          </a:bodyPr>
          <a:lstStyle/>
          <a:p>
            <a:pPr algn="ctr"/>
            <a:r>
              <a:rPr lang="ru-RU" sz="4800" b="1" dirty="0">
                <a:latin typeface="ALS Sector Bold" pitchFamily="2" charset="0"/>
                <a:cs typeface="ALS Sector Bold" pitchFamily="2" charset="0"/>
              </a:rPr>
              <a:t>Видео материалы</a:t>
            </a:r>
            <a:endParaRPr lang="ru-RU" sz="4800" b="1" dirty="0">
              <a:latin typeface="ALS Sector Bold" pitchFamily="2" charset="0"/>
              <a:cs typeface="ALS Sector Bold" pitchFamily="2" charset="0"/>
            </a:endParaRPr>
          </a:p>
        </p:txBody>
      </p:sp>
      <p:sp>
        <p:nvSpPr>
          <p:cNvPr id="23" name="TextBox 62"/>
          <p:cNvSpPr txBox="1"/>
          <p:nvPr/>
        </p:nvSpPr>
        <p:spPr>
          <a:xfrm>
            <a:off x="1879804" y="4179658"/>
            <a:ext cx="2145966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Изображение 13" descr="код вел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6439" y="3311668"/>
            <a:ext cx="2398662" cy="2250046"/>
          </a:xfrm>
          <a:prstGeom prst="round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542290" y="5419725"/>
            <a:ext cx="11104880" cy="150368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endParaRPr lang="ru-RU" altLang="en-US" sz="2400" b="1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3" name="Скругленный прямоугольник 23"/>
          <p:cNvSpPr/>
          <p:nvPr/>
        </p:nvSpPr>
        <p:spPr bwMode="auto">
          <a:xfrm>
            <a:off x="1339850" y="1614806"/>
            <a:ext cx="9421194" cy="1409056"/>
          </a:xfrm>
          <a:prstGeom prst="roundRect">
            <a:avLst/>
          </a:prstGeom>
          <a:solidFill>
            <a:srgbClr val="FBFBFB"/>
          </a:solidFill>
          <a:ln>
            <a:solidFill>
              <a:srgbClr val="243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Exo 2.0" panose="00000500000000000000" pitchFamily="50" charset="-52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170305" y="1877060"/>
            <a:ext cx="9681845" cy="9144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altLang="en-US" sz="2400" b="1" dirty="0">
                <a:solidFill>
                  <a:srgbClr val="002060"/>
                </a:solidFill>
              </a:rPr>
              <a:t>На сайте городского оператора по профилактике ДДТТ есть множество видеоматериала для детей и педагогов</a:t>
            </a:r>
            <a:endParaRPr lang="ru-RU" alt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-450090" y="3857474"/>
            <a:ext cx="4064000" cy="9144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altLang="en-US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Видео по</a:t>
            </a:r>
            <a:endParaRPr lang="en-US" altLang="en-US" sz="2400" b="1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algn="ctr"/>
            <a:r>
              <a:rPr lang="ru-RU" altLang="en-US" sz="2400" b="1" dirty="0" err="1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велотематике</a:t>
            </a:r>
            <a:r>
              <a:rPr lang="ru-RU" altLang="en-US" sz="2400" b="1" dirty="0">
                <a:solidFill>
                  <a:srgbClr val="002060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:</a:t>
            </a:r>
            <a:endParaRPr lang="ru-RU" altLang="en-US" sz="2400" b="1" dirty="0">
              <a:solidFill>
                <a:srgbClr val="00206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5918244" y="3870098"/>
            <a:ext cx="4064000" cy="9144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Страница ВК: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0" y="3377565"/>
            <a:ext cx="2176145" cy="2167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01" y="143682"/>
            <a:ext cx="659852" cy="7703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Autofit/>
      </a:bodyPr>
      <a:lstStyle>
        <a:defPPr algn="ctr">
          <a:defRPr dirty="0">
            <a:solidFill>
              <a:srgbClr val="002060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1097</Words>
  <Application>WPS Presentation</Application>
  <PresentationFormat>Широкоэкранный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Trebuchet MS</vt:lpstr>
      <vt:lpstr>ALS Sector Bold</vt:lpstr>
      <vt:lpstr>ALS Sector Regular</vt:lpstr>
      <vt:lpstr>Exo 2.0</vt:lpstr>
      <vt:lpstr>Microsoft YaHei</vt:lpstr>
      <vt:lpstr>Arial Unicode MS</vt:lpstr>
      <vt:lpstr>Calibri</vt:lpstr>
      <vt:lpstr>Segoe Print</vt:lpstr>
      <vt:lpstr>Тема Office</vt:lpstr>
      <vt:lpstr>PowerPoint 演示文稿</vt:lpstr>
      <vt:lpstr>Первые шаги команды</vt:lpstr>
      <vt:lpstr>Станция «Фигурное вождение»</vt:lpstr>
      <vt:lpstr>Станция «Автогородок»</vt:lpstr>
      <vt:lpstr>Видео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Зайченко</dc:creator>
  <cp:lastModifiedBy>User</cp:lastModifiedBy>
  <cp:revision>389</cp:revision>
  <cp:lastPrinted>2023-03-30T14:42:00Z</cp:lastPrinted>
  <dcterms:created xsi:type="dcterms:W3CDTF">2021-08-09T10:48:00Z</dcterms:created>
  <dcterms:modified xsi:type="dcterms:W3CDTF">2024-11-20T16:39:32Z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F168B37934AC4AB0B48E1AF502C05553_13</vt:lpwstr>
  </property>
  <property fmtid="{D5CDD505-2E9C-101B-9397-08002B2CF9AE}" pid="3" name="KSOProductBuildVer">
    <vt:lpwstr>1049-12.2.0.18911</vt:lpwstr>
  </property>
</Properties>
</file>